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12" d="100"/>
          <a:sy n="112" d="100"/>
        </p:scale>
        <p:origin x="10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64B9-F1A0-B644-AF63-036B865CC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5B512-E3B3-2344-B954-817E8DBD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7809-949F-214E-A2C2-09FA6F20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2568A-B283-DC4E-8BBA-5DCD69B1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776D-942A-F54F-84ED-9A70AA6A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135E-04D7-2A47-981F-82CB86BE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04F9B-86B0-1146-A0D8-FB0C7D847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4C0E7-50EF-5743-9D50-43EBE14F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422B-86F8-2F42-975B-274DA22E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F9EF4-9758-0241-8A75-C277F7A6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CFFD3-02B7-9545-9CA0-983CFD78D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ADB10-49B2-1543-A6D7-3622A2CBF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0DC10-55BF-B849-9C21-A2B7A14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0927-9E64-1A4D-AB24-9318A663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CECA-F4D1-2B48-A78B-E46832DD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9DF7-5A25-1A40-980B-01277A35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EB9C-D6DA-714E-A3B9-6A460BEC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36F01-5359-F04F-ABEA-E13FFA9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317BC-A881-AB4A-BF8B-6C8FD06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329C-8C8F-6B4D-89A3-ADD47F5E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96C1-4E08-DC46-9E33-12E31D63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F139E-721B-F14C-A9C7-92009CA8B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54AB-1888-0243-B033-EA4F54DB5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DB6E-A632-794F-9614-03B1A3C2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5A613-8326-0545-AA81-AE371A02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3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67A9-351B-F94C-A752-3E0CBD15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ADD2-6B3A-D24A-9A0C-B1C431148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67B6-2D6F-BD48-AF87-327074EAB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9F78C-305D-D24A-82C2-99330A84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D06C4-A93F-2D45-8456-2947F28F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1A54-282B-5244-BA34-D4A6798D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D0DC-A285-BF4F-9C49-84CBBC4F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43899-549B-7343-ABF4-074981AB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4F619-BF45-C24E-ACAA-DB657364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D4EA7-8B48-B846-8D0A-DEB7A07FC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09EE6-28AD-3D45-BEA5-5A9D661EF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CDFE6-7038-154F-A195-1E27FCA8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EEA0B-1F04-E94C-A516-CB5A61DB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6FE5E-652F-9748-A7F7-067DD52A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30BB-EEAA-D940-AAC9-B1D1E5E6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1F62F-452F-BD49-9CF1-4EDE5868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B8882-FAEB-B548-9696-A5D63705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2C5B-02CE-A743-B1ED-88E6C8B8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00180-EBA7-7E4C-874A-944D0D7F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73E6E-EDB1-9C4D-90ED-8579B4D4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2466-5DD7-464B-B48B-73CEE793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2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4092-D4DC-9E43-AEC7-C9779D4C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E105-74A2-9544-8F1E-0B24B086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9F8C-C0B0-B147-AA4B-9C91A0593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FD17D-EB57-FC48-B933-383003AE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069D-4225-EF44-9707-C16502D0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FA212-0422-1240-8991-A8624202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1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AF22-0F6A-B048-BAA5-E5DFCC99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ABE7F-D977-EE48-918C-3EC51A45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5104C-E999-9E40-ABD9-2ECBA4A58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A85DC-986C-D843-879E-7D1D2E82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CB882-37F5-D749-A2D6-EBDFBDAB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C4ECA-33B4-AE4B-85F5-033FBEF9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6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82FA9-DEED-B74A-BC36-A99FA81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02CB5-8567-8842-B89D-D5A342D6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FAA7-88D7-B247-BA6E-BE5B32370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ECCF-629C-8142-A190-086C10883BF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7A9F-90A6-644B-8E5B-03666813D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B40C-F332-5647-BB00-02C554272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0A9D7-27DD-FF44-A2F7-37B5BFE9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0F5413-EFED-6A4B-9F86-2C7A2CA7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" y="93634"/>
            <a:ext cx="5974915" cy="3590639"/>
          </a:xfrm>
          <a:prstGeom prst="rect">
            <a:avLst/>
          </a:prstGeom>
        </p:spPr>
      </p:pic>
      <p:pic>
        <p:nvPicPr>
          <p:cNvPr id="5" name="Picture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B483B25-25C3-E042-91F4-84F2C327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972"/>
            <a:ext cx="9206119" cy="2918394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EA28DEC-8F8D-674A-BEA6-284BD1753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119" y="3845972"/>
            <a:ext cx="2716558" cy="2918394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D0F9462-202E-3741-BEE9-433559D98F19}"/>
              </a:ext>
            </a:extLst>
          </p:cNvPr>
          <p:cNvSpPr/>
          <p:nvPr/>
        </p:nvSpPr>
        <p:spPr>
          <a:xfrm rot="5234795">
            <a:off x="10117138" y="3116349"/>
            <a:ext cx="1725012" cy="317463"/>
          </a:xfrm>
          <a:prstGeom prst="rightArrow">
            <a:avLst/>
          </a:prstGeom>
          <a:solidFill>
            <a:srgbClr val="564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046894-61B4-024F-93B8-BAD616430A91}"/>
              </a:ext>
            </a:extLst>
          </p:cNvPr>
          <p:cNvGrpSpPr/>
          <p:nvPr/>
        </p:nvGrpSpPr>
        <p:grpSpPr>
          <a:xfrm>
            <a:off x="6484139" y="239167"/>
            <a:ext cx="5438539" cy="2918395"/>
            <a:chOff x="10668000" y="-2122087"/>
            <a:chExt cx="6993468" cy="375279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EA5C48-D94C-194A-9FA5-14A00C7F2F1E}"/>
                </a:ext>
              </a:extLst>
            </p:cNvPr>
            <p:cNvSpPr/>
            <p:nvPr/>
          </p:nvSpPr>
          <p:spPr>
            <a:xfrm>
              <a:off x="10668000" y="-2122087"/>
              <a:ext cx="6993468" cy="3752791"/>
            </a:xfrm>
            <a:prstGeom prst="roundRect">
              <a:avLst>
                <a:gd name="adj" fmla="val 5002"/>
              </a:avLst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48766D-EF04-E441-9DB9-AC70270B8C46}"/>
                </a:ext>
              </a:extLst>
            </p:cNvPr>
            <p:cNvGrpSpPr/>
            <p:nvPr/>
          </p:nvGrpSpPr>
          <p:grpSpPr>
            <a:xfrm>
              <a:off x="10807429" y="-1969188"/>
              <a:ext cx="6559625" cy="3506158"/>
              <a:chOff x="4361490" y="1623209"/>
              <a:chExt cx="6602167" cy="3528897"/>
            </a:xfrm>
          </p:grpSpPr>
          <p:pic>
            <p:nvPicPr>
              <p:cNvPr id="11" name="Picture 10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FC4DC87-B10B-5142-A96E-F4236281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1490" y="1623209"/>
                <a:ext cx="4301613" cy="352889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E98D5D1-C867-2245-A4B8-A657F6CF8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4817" y="2851553"/>
                <a:ext cx="2300553" cy="230055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597B2CD-E393-484F-8BD1-4891FDF2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3103" y="1623209"/>
                <a:ext cx="2300554" cy="1311238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7662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8E1C6F1-AFCB-374B-8493-6DE9FD73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9869" y="-2122087"/>
            <a:ext cx="10995319" cy="11812254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B70CB6-DBE3-F745-8816-D6EA7048265C}"/>
              </a:ext>
            </a:extLst>
          </p:cNvPr>
          <p:cNvSpPr/>
          <p:nvPr/>
        </p:nvSpPr>
        <p:spPr>
          <a:xfrm>
            <a:off x="-6129868" y="4412479"/>
            <a:ext cx="12192000" cy="24455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6E7DF-F7C6-6041-8C80-BF31D1E5D133}"/>
              </a:ext>
            </a:extLst>
          </p:cNvPr>
          <p:cNvSpPr/>
          <p:nvPr/>
        </p:nvSpPr>
        <p:spPr>
          <a:xfrm>
            <a:off x="-6150506" y="0"/>
            <a:ext cx="12192000" cy="28975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82847E4-333D-5F4A-8F82-B08BA2DD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1728" cy="365125"/>
          </a:xfrm>
        </p:spPr>
        <p:txBody>
          <a:bodyPr/>
          <a:lstStyle/>
          <a:p>
            <a:fld id="{5CA0E79C-798B-B548-9C04-32A25955E440}" type="slidenum">
              <a:rPr lang="en-GB" smtClean="0"/>
              <a:t>2</a:t>
            </a:fld>
            <a:endParaRPr lang="en-GB"/>
          </a:p>
        </p:txBody>
      </p:sp>
      <p:pic>
        <p:nvPicPr>
          <p:cNvPr id="12" name="Picture 1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DB171DD5-9369-F144-B771-87DDBFD8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57654" y="3306353"/>
            <a:ext cx="2331352" cy="739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DD0A8B9-543F-DC49-812C-999304AC6603}"/>
              </a:ext>
            </a:extLst>
          </p:cNvPr>
          <p:cNvSpPr/>
          <p:nvPr/>
        </p:nvSpPr>
        <p:spPr>
          <a:xfrm rot="8988795">
            <a:off x="3285741" y="2879542"/>
            <a:ext cx="2218206" cy="408228"/>
          </a:xfrm>
          <a:prstGeom prst="rightArrow">
            <a:avLst/>
          </a:prstGeom>
          <a:solidFill>
            <a:srgbClr val="564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F2278-A6F0-5442-8B06-8B8E0EC7D213}"/>
              </a:ext>
            </a:extLst>
          </p:cNvPr>
          <p:cNvGrpSpPr/>
          <p:nvPr/>
        </p:nvGrpSpPr>
        <p:grpSpPr>
          <a:xfrm>
            <a:off x="5113866" y="627937"/>
            <a:ext cx="6993468" cy="3752791"/>
            <a:chOff x="10668000" y="-2122087"/>
            <a:chExt cx="6993468" cy="375279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1222762-89DE-D647-963F-2B0519D96808}"/>
                </a:ext>
              </a:extLst>
            </p:cNvPr>
            <p:cNvSpPr/>
            <p:nvPr/>
          </p:nvSpPr>
          <p:spPr>
            <a:xfrm>
              <a:off x="10668000" y="-2122087"/>
              <a:ext cx="6993468" cy="3752791"/>
            </a:xfrm>
            <a:prstGeom prst="roundRect">
              <a:avLst>
                <a:gd name="adj" fmla="val 5002"/>
              </a:avLst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24E7AA-0DAA-4B43-A47E-9AC0398E535E}"/>
                </a:ext>
              </a:extLst>
            </p:cNvPr>
            <p:cNvGrpSpPr/>
            <p:nvPr/>
          </p:nvGrpSpPr>
          <p:grpSpPr>
            <a:xfrm>
              <a:off x="10807429" y="-1969188"/>
              <a:ext cx="6559625" cy="3506158"/>
              <a:chOff x="4361490" y="1623209"/>
              <a:chExt cx="6602167" cy="3528897"/>
            </a:xfrm>
          </p:grpSpPr>
          <p:pic>
            <p:nvPicPr>
              <p:cNvPr id="17" name="Picture 1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1AE9A83-F6F4-A14E-89EF-8EF658B6C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490" y="1623209"/>
                <a:ext cx="4301613" cy="352889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671715E-32B7-4841-AFF7-5A1AFA5A8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4817" y="2851553"/>
                <a:ext cx="2300553" cy="230055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Picture 1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889D001-A80C-B347-85C2-E178937D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3103" y="1623209"/>
                <a:ext cx="2300554" cy="1311238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8810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Lawless</dc:creator>
  <cp:lastModifiedBy>Dylan Lawless</cp:lastModifiedBy>
  <cp:revision>1</cp:revision>
  <dcterms:created xsi:type="dcterms:W3CDTF">2024-06-28T15:54:27Z</dcterms:created>
  <dcterms:modified xsi:type="dcterms:W3CDTF">2024-06-28T15:57:19Z</dcterms:modified>
</cp:coreProperties>
</file>